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07682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0066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7457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5619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293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123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5702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0929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875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571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601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6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2" r:id="rId6"/>
    <p:sldLayoutId id="2147483688" r:id="rId7"/>
    <p:sldLayoutId id="2147483689" r:id="rId8"/>
    <p:sldLayoutId id="2147483690" r:id="rId9"/>
    <p:sldLayoutId id="2147483691" r:id="rId10"/>
    <p:sldLayoutId id="2147483693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A875D55-4A80-43E9-38F6-27E3664939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FD4C7F-D748-7921-04E1-9AAF79C99DD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60000"/>
          </a:blip>
          <a:srcRect t="5858"/>
          <a:stretch>
            <a:fillRect/>
          </a:stretch>
        </p:blipFill>
        <p:spPr>
          <a:xfrm>
            <a:off x="1" y="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BE0BAA7-A8DE-3627-00FB-451DEF3BDE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1923" y="1482602"/>
            <a:ext cx="7588155" cy="2236264"/>
          </a:xfrm>
        </p:spPr>
        <p:txBody>
          <a:bodyPr>
            <a:normAutofit/>
          </a:bodyPr>
          <a:lstStyle/>
          <a:p>
            <a:r>
              <a:rPr lang="pt-BR" sz="5400">
                <a:solidFill>
                  <a:srgbClr val="FFFFFF"/>
                </a:solidFill>
              </a:rPr>
              <a:t>Trabalho GB – Computação Gráfica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0E84BB7-ACE8-ECD0-22F4-4AB53732C6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3793937"/>
            <a:ext cx="7588155" cy="1414091"/>
          </a:xfrm>
        </p:spPr>
        <p:txBody>
          <a:bodyPr>
            <a:normAutofit/>
          </a:bodyPr>
          <a:lstStyle/>
          <a:p>
            <a:r>
              <a:rPr lang="pt-BR" sz="2200" dirty="0">
                <a:solidFill>
                  <a:srgbClr val="FFFFFF"/>
                </a:solidFill>
              </a:rPr>
              <a:t>Lucas Kappes</a:t>
            </a:r>
          </a:p>
        </p:txBody>
      </p:sp>
    </p:spTree>
    <p:extLst>
      <p:ext uri="{BB962C8B-B14F-4D97-AF65-F5344CB8AC3E}">
        <p14:creationId xmlns:p14="http://schemas.microsoft.com/office/powerpoint/2010/main" val="29802155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DA4C61-E46E-AB2E-069C-B33AF2D4B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Arquitetura da aplicação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BD18B30-064E-0248-5A14-A3665AE331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4 Classes: </a:t>
            </a:r>
            <a:r>
              <a:rPr lang="pt-BR" dirty="0" err="1"/>
              <a:t>Camera</a:t>
            </a:r>
            <a:r>
              <a:rPr lang="pt-BR" dirty="0"/>
              <a:t>, Light, </a:t>
            </a:r>
            <a:r>
              <a:rPr lang="pt-BR" dirty="0" err="1"/>
              <a:t>Object</a:t>
            </a:r>
            <a:r>
              <a:rPr lang="pt-BR" dirty="0"/>
              <a:t> e </a:t>
            </a:r>
            <a:r>
              <a:rPr lang="pt-BR" dirty="0" err="1"/>
              <a:t>SceneLoader</a:t>
            </a:r>
            <a:endParaRPr lang="pt-BR" dirty="0"/>
          </a:p>
          <a:p>
            <a:r>
              <a:rPr lang="pt-BR" dirty="0" err="1"/>
              <a:t>Camera</a:t>
            </a:r>
            <a:r>
              <a:rPr lang="pt-BR" dirty="0"/>
              <a:t>: Representa a câmera sintética, com todas as funcionalidades de movimentação da câmera</a:t>
            </a:r>
          </a:p>
          <a:p>
            <a:r>
              <a:rPr lang="pt-BR" dirty="0"/>
              <a:t>Light: Representa uma luz utilizando o modelo de iluminação de Phong</a:t>
            </a:r>
          </a:p>
          <a:p>
            <a:r>
              <a:rPr lang="pt-BR" dirty="0" err="1"/>
              <a:t>Object</a:t>
            </a:r>
            <a:r>
              <a:rPr lang="pt-BR" dirty="0"/>
              <a:t>: Representa um objeto a ser renderizado na cena.</a:t>
            </a:r>
          </a:p>
          <a:p>
            <a:r>
              <a:rPr lang="pt-BR" dirty="0" err="1"/>
              <a:t>SceneLoader</a:t>
            </a:r>
            <a:r>
              <a:rPr lang="pt-BR" dirty="0"/>
              <a:t>: Classe auxiliar responsável por fazer a leitura dos arquivos de configuração, e gerar todos os objetos, luzes e câmera da cena.</a:t>
            </a:r>
          </a:p>
        </p:txBody>
      </p:sp>
    </p:spTree>
    <p:extLst>
      <p:ext uri="{BB962C8B-B14F-4D97-AF65-F5344CB8AC3E}">
        <p14:creationId xmlns:p14="http://schemas.microsoft.com/office/powerpoint/2010/main" val="25375247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7EC79E-A7E4-2CA4-5E5E-805ECADB7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Arquitetura da aplicação	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4CAE38-998C-2770-4DC8-FE0C9648A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Configurar a cena: Basta acessar a pasta </a:t>
            </a:r>
            <a:r>
              <a:rPr lang="pt-BR" dirty="0" err="1"/>
              <a:t>config</a:t>
            </a:r>
            <a:r>
              <a:rPr lang="pt-BR" dirty="0"/>
              <a:t>, e teremos os seguintes arquivos de configuração:</a:t>
            </a:r>
          </a:p>
          <a:p>
            <a:r>
              <a:rPr lang="pt-BR" dirty="0"/>
              <a:t>scene_camera_config.txt	         scene_lights_config.txt	         scene_objects_config.txt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AE1AFD76-3C7E-B44F-34C1-D5EE639332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835" y="3686102"/>
            <a:ext cx="1638529" cy="1047896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F5ACC2B-4F2C-CA05-8B86-49B87A975C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038" y="3919497"/>
            <a:ext cx="1781424" cy="581106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A4C09D0D-FC9A-AB43-209B-0AAAEE044F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82577" y="3600192"/>
            <a:ext cx="1867161" cy="2943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537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4D7300-A764-8B63-F3D1-9698ED221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038225"/>
            <a:ext cx="8977511" cy="904875"/>
          </a:xfrm>
        </p:spPr>
        <p:txBody>
          <a:bodyPr/>
          <a:lstStyle/>
          <a:p>
            <a:r>
              <a:rPr lang="pt-BR" dirty="0"/>
              <a:t>Controles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6F99863-80B7-8890-B6D2-9599EBE99B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444" y="2009775"/>
            <a:ext cx="8977509" cy="3905250"/>
          </a:xfrm>
        </p:spPr>
        <p:txBody>
          <a:bodyPr>
            <a:normAutofit fontScale="92500" lnSpcReduction="10000"/>
          </a:bodyPr>
          <a:lstStyle/>
          <a:p>
            <a:r>
              <a:rPr lang="pt-BR" dirty="0"/>
              <a:t>W A S D para movimentar a câmera</a:t>
            </a:r>
          </a:p>
          <a:p>
            <a:r>
              <a:rPr lang="pt-BR" dirty="0"/>
              <a:t>Movimento do mouse para alterar o olhar da câmera</a:t>
            </a:r>
          </a:p>
          <a:p>
            <a:r>
              <a:rPr lang="pt-BR" dirty="0"/>
              <a:t>&lt; e &gt;  para trocar de objeto selecionado</a:t>
            </a:r>
          </a:p>
          <a:p>
            <a:r>
              <a:rPr lang="pt-BR" dirty="0"/>
              <a:t>Setas para cima, baixo e os dois lados: Transladar o objeto selecionado nos eixos X e Z</a:t>
            </a:r>
          </a:p>
          <a:p>
            <a:r>
              <a:rPr lang="pt-BR" dirty="0"/>
              <a:t>I e J para transladar o objeto selecionado no eixo Y</a:t>
            </a:r>
          </a:p>
          <a:p>
            <a:r>
              <a:rPr lang="pt-BR" dirty="0"/>
              <a:t>O e K para alterar a escala do objeto selecionado</a:t>
            </a:r>
          </a:p>
          <a:p>
            <a:r>
              <a:rPr lang="pt-BR" dirty="0"/>
              <a:t>X, Y e Z para alterar a rotação do objeto selecionado</a:t>
            </a:r>
          </a:p>
          <a:p>
            <a:r>
              <a:rPr lang="pt-BR" dirty="0"/>
              <a:t>E para adicionar um </a:t>
            </a:r>
            <a:r>
              <a:rPr lang="pt-BR" dirty="0" err="1"/>
              <a:t>waypoint</a:t>
            </a:r>
            <a:r>
              <a:rPr lang="pt-BR" dirty="0"/>
              <a:t> de animação ao objeto selecionado na posição atual da câmera</a:t>
            </a:r>
          </a:p>
          <a:p>
            <a:r>
              <a:rPr lang="pt-BR" dirty="0"/>
              <a:t>T e G para alterar a intensidade das luzes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6779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F161BB-EB95-885B-B460-D61412AD6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Assets</a:t>
            </a:r>
            <a:r>
              <a:rPr lang="pt-BR" dirty="0"/>
              <a:t> Utilizados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16D30C-27F4-8812-0348-C99B6673F9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Foram utilizados 2 </a:t>
            </a:r>
            <a:r>
              <a:rPr lang="pt-BR" dirty="0" err="1"/>
              <a:t>assets</a:t>
            </a:r>
            <a:r>
              <a:rPr lang="pt-BR" dirty="0"/>
              <a:t> adquiridos do </a:t>
            </a:r>
            <a:r>
              <a:rPr lang="pt-BR" dirty="0" err="1"/>
              <a:t>TurboSquido</a:t>
            </a:r>
            <a:r>
              <a:rPr lang="pt-BR" dirty="0"/>
              <a:t>, obtidos através dos links:</a:t>
            </a:r>
          </a:p>
          <a:p>
            <a:r>
              <a:rPr lang="pt-BR" dirty="0"/>
              <a:t>https://www.turbosquid.com/3d-models/old-wooden-chair-04-lowpoly-pbr-3d-2391747</a:t>
            </a:r>
          </a:p>
          <a:p>
            <a:r>
              <a:rPr lang="pt-BR" dirty="0"/>
              <a:t>https://www.turbosquid.com/3d-models/fuel-can-lowpoly-pbr-model-2325509</a:t>
            </a:r>
          </a:p>
          <a:p>
            <a:r>
              <a:rPr lang="pt-BR" dirty="0"/>
              <a:t>O outro </a:t>
            </a:r>
            <a:r>
              <a:rPr lang="pt-BR" dirty="0" err="1"/>
              <a:t>asset</a:t>
            </a:r>
            <a:r>
              <a:rPr lang="pt-BR" dirty="0"/>
              <a:t> utilizado é o Suzanne fornecido pela professora</a:t>
            </a:r>
          </a:p>
        </p:txBody>
      </p:sp>
    </p:spTree>
    <p:extLst>
      <p:ext uri="{BB962C8B-B14F-4D97-AF65-F5344CB8AC3E}">
        <p14:creationId xmlns:p14="http://schemas.microsoft.com/office/powerpoint/2010/main" val="39604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323E6-DE69-889B-83AD-7C2A27D33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53909"/>
            <a:ext cx="8977511" cy="597529"/>
          </a:xfrm>
        </p:spPr>
        <p:txBody>
          <a:bodyPr/>
          <a:lstStyle/>
          <a:p>
            <a:r>
              <a:rPr lang="pt-BR" dirty="0"/>
              <a:t>Resultados</a:t>
            </a:r>
          </a:p>
        </p:txBody>
      </p:sp>
      <p:pic>
        <p:nvPicPr>
          <p:cNvPr id="6" name="2025-06-27 16-25-56">
            <a:hlinkClick r:id="" action="ppaction://media"/>
            <a:extLst>
              <a:ext uri="{FF2B5EF4-FFF2-40B4-BE49-F238E27FC236}">
                <a16:creationId xmlns:a16="http://schemas.microsoft.com/office/drawing/2014/main" id="{83814E36-8297-FA10-533D-0CA740D616B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1097" y="751438"/>
            <a:ext cx="10329805" cy="5810883"/>
          </a:xfrm>
        </p:spPr>
      </p:pic>
    </p:spTree>
    <p:extLst>
      <p:ext uri="{BB962C8B-B14F-4D97-AF65-F5344CB8AC3E}">
        <p14:creationId xmlns:p14="http://schemas.microsoft.com/office/powerpoint/2010/main" val="1209469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08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D9C66B-EFB3-1A17-73F4-26EFFCFFE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Considerações finais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20285AE-755E-3F1A-0935-C462AC0489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Melhorar: </a:t>
            </a:r>
            <a:r>
              <a:rPr lang="pt-BR"/>
              <a:t>Objeto poder </a:t>
            </a:r>
            <a:r>
              <a:rPr lang="pt-BR" dirty="0"/>
              <a:t>possuir mais de </a:t>
            </a:r>
            <a:r>
              <a:rPr lang="pt-BR"/>
              <a:t>um material</a:t>
            </a:r>
          </a:p>
        </p:txBody>
      </p:sp>
    </p:spTree>
    <p:extLst>
      <p:ext uri="{BB962C8B-B14F-4D97-AF65-F5344CB8AC3E}">
        <p14:creationId xmlns:p14="http://schemas.microsoft.com/office/powerpoint/2010/main" val="3187551167"/>
      </p:ext>
    </p:extLst>
  </p:cSld>
  <p:clrMapOvr>
    <a:masterClrMapping/>
  </p:clrMapOvr>
</p:sld>
</file>

<file path=ppt/theme/theme1.xml><?xml version="1.0" encoding="utf-8"?>
<a:theme xmlns:a="http://schemas.openxmlformats.org/drawingml/2006/main" name="LimelightVTI">
  <a:themeElements>
    <a:clrScheme name="Limelight">
      <a:dk1>
        <a:sysClr val="windowText" lastClr="000000"/>
      </a:dk1>
      <a:lt1>
        <a:sysClr val="window" lastClr="FFFFFF"/>
      </a:lt1>
      <a:dk2>
        <a:srgbClr val="23353B"/>
      </a:dk2>
      <a:lt2>
        <a:srgbClr val="E0DDD8"/>
      </a:lt2>
      <a:accent1>
        <a:srgbClr val="90A208"/>
      </a:accent1>
      <a:accent2>
        <a:srgbClr val="6A8755"/>
      </a:accent2>
      <a:accent3>
        <a:srgbClr val="49716B"/>
      </a:accent3>
      <a:accent4>
        <a:srgbClr val="A16F7C"/>
      </a:accent4>
      <a:accent5>
        <a:srgbClr val="B16455"/>
      </a:accent5>
      <a:accent6>
        <a:srgbClr val="E08350"/>
      </a:accent6>
      <a:hlink>
        <a:srgbClr val="5F864B"/>
      </a:hlink>
      <a:folHlink>
        <a:srgbClr val="3F877D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292</Words>
  <Application>Microsoft Office PowerPoint</Application>
  <PresentationFormat>Widescreen</PresentationFormat>
  <Paragraphs>29</Paragraphs>
  <Slides>7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Trade Gothic Next Cond</vt:lpstr>
      <vt:lpstr>Trade Gothic Next Light</vt:lpstr>
      <vt:lpstr>LimelightVTI</vt:lpstr>
      <vt:lpstr>Trabalho GB – Computação Gráfica</vt:lpstr>
      <vt:lpstr>Arquitetura da aplicação</vt:lpstr>
      <vt:lpstr>Arquitetura da aplicação </vt:lpstr>
      <vt:lpstr>Controles</vt:lpstr>
      <vt:lpstr>Assets Utilizados</vt:lpstr>
      <vt:lpstr>Resultados</vt:lpstr>
      <vt:lpstr>Considerações finais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Lucas Kappes</dc:creator>
  <cp:lastModifiedBy>Lucas Kappes</cp:lastModifiedBy>
  <cp:revision>4</cp:revision>
  <dcterms:created xsi:type="dcterms:W3CDTF">2025-06-26T20:13:00Z</dcterms:created>
  <dcterms:modified xsi:type="dcterms:W3CDTF">2025-06-27T19:31:04Z</dcterms:modified>
</cp:coreProperties>
</file>

<file path=docProps/thumbnail.jpeg>
</file>